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AD131E"/>
    <a:srgbClr val="B8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1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2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1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2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6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EC766-0834-4371-AE97-94953B8529AE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B1A1-F783-4637-BC66-C90F9F133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5"/>
            <a:ext cx="5830416" cy="1152524"/>
          </a:xfrm>
        </p:spPr>
        <p:txBody>
          <a:bodyPr>
            <a:normAutofit/>
            <a:scene3d>
              <a:camera prst="orthographicFront">
                <a:rot lat="21301142" lon="21573784" rev="301140"/>
              </a:camera>
              <a:lightRig rig="threePt" dir="t"/>
            </a:scene3d>
          </a:bodyPr>
          <a:lstStyle/>
          <a:p>
            <a:r>
              <a:rPr lang="ru-RU" sz="1600" dirty="0" smtClean="0">
                <a:solidFill>
                  <a:srgbClr val="AD131E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№ 145 города Пензы «Радуга»</a:t>
            </a:r>
            <a:endParaRPr lang="ru-RU" sz="1600" dirty="0">
              <a:solidFill>
                <a:srgbClr val="AD131E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944216"/>
          </a:xfrm>
        </p:spPr>
        <p:txBody>
          <a:bodyPr/>
          <a:lstStyle/>
          <a:p>
            <a:r>
              <a:rPr lang="ru-RU" sz="8000" dirty="0">
                <a:solidFill>
                  <a:srgbClr val="0070C0"/>
                </a:solidFill>
                <a:latin typeface="Comic Sans MS" pitchFamily="66" charset="0"/>
              </a:rPr>
              <a:t>БАС</a:t>
            </a:r>
            <a:r>
              <a:rPr lang="ru-RU" sz="8000" dirty="0">
                <a:solidFill>
                  <a:srgbClr val="B80892"/>
                </a:solidFill>
                <a:latin typeface="Comic Sans MS" pitchFamily="66" charset="0"/>
              </a:rPr>
              <a:t>СЕЙН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в д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етс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ком </a:t>
            </a:r>
            <a:r>
              <a:rPr lang="ru-RU" dirty="0">
                <a:solidFill>
                  <a:srgbClr val="AD131E"/>
                </a:solidFill>
                <a:latin typeface="Comic Sans MS" pitchFamily="66" charset="0"/>
              </a:rPr>
              <a:t>саду</a:t>
            </a:r>
            <a:endParaRPr lang="ru-RU" dirty="0"/>
          </a:p>
        </p:txBody>
      </p:sp>
      <p:pic>
        <p:nvPicPr>
          <p:cNvPr id="4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inforico.by/a/plavanie--456b-1422189527302761-3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5"/>
            <a:ext cx="29486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В серебристой туче брызг</a:t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Слышен смех и детский визг.</a:t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И в морозный, зимний день,</a:t>
            </a:r>
            <a:b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Детский сад пришёл в бассейн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3" y="1772816"/>
            <a:ext cx="4095295" cy="3071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08552"/>
            <a:ext cx="4807440" cy="33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Невелик он глубиной,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Цвет в нём неба голубой.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Так приятно в нём плескаться,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Даже трудно с ним расстаться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317227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8" y="2924944"/>
            <a:ext cx="5131476" cy="34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8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На воде и шум и гам,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Волны - словно в ураган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И счастливый детский смех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0070C0"/>
                </a:solidFill>
                <a:latin typeface="Comic Sans MS" pitchFamily="66" charset="0"/>
              </a:rPr>
              <a:t>Музыкой звучит для всех</a:t>
            </a:r>
            <a:br>
              <a:rPr lang="ru-RU" sz="1600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17440"/>
            <a:ext cx="3168352" cy="475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59" y="1196752"/>
            <a:ext cx="3672408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Уже с младшего дошкольного возраста </a:t>
            </a:r>
            <a:r>
              <a:rPr lang="ru-RU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дети </a:t>
            </a:r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посещают бассейн</a:t>
            </a:r>
            <a:b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8600" cy="27037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826768" cy="2717900"/>
          </a:xfrm>
        </p:spPr>
      </p:pic>
      <p:pic>
        <p:nvPicPr>
          <p:cNvPr id="5" name="Picture 2" descr="Рис1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дошкольное образовательное учреждение детский сад № 145 города Пензы «Радуга»</vt:lpstr>
      <vt:lpstr>В серебристой туче брызг Слышен смех и детский визг. И в морозный, зимний день, Детский сад пришёл в бассейн</vt:lpstr>
      <vt:lpstr>Невелик он глубиной, Цвет в нём неба голубой. Так приятно в нём плескаться, Даже трудно с ним расстаться </vt:lpstr>
      <vt:lpstr>На воде и шум и гам, Волны - словно в ураган И счастливый детский смех Музыкой звучит для всех </vt:lpstr>
      <vt:lpstr>Уже с младшего дошкольного возраста  дети посещают бассейн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geronimo</dc:creator>
  <cp:lastModifiedBy>geronimo</cp:lastModifiedBy>
  <cp:revision>11</cp:revision>
  <dcterms:created xsi:type="dcterms:W3CDTF">2019-03-23T09:57:16Z</dcterms:created>
  <dcterms:modified xsi:type="dcterms:W3CDTF">2019-03-30T11:47:31Z</dcterms:modified>
</cp:coreProperties>
</file>